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81" r:id="rId5"/>
    <p:sldId id="258" r:id="rId6"/>
    <p:sldId id="262" r:id="rId7"/>
    <p:sldId id="282" r:id="rId8"/>
    <p:sldId id="283" r:id="rId9"/>
    <p:sldId id="264" r:id="rId10"/>
    <p:sldId id="287" r:id="rId11"/>
    <p:sldId id="288" r:id="rId12"/>
    <p:sldId id="269" r:id="rId13"/>
    <p:sldId id="263" r:id="rId14"/>
    <p:sldId id="284" r:id="rId15"/>
    <p:sldId id="279" r:id="rId16"/>
    <p:sldId id="286" r:id="rId17"/>
    <p:sldId id="285" r:id="rId18"/>
    <p:sldId id="272" r:id="rId19"/>
    <p:sldId id="259" r:id="rId20"/>
    <p:sldId id="266" r:id="rId21"/>
    <p:sldId id="257" r:id="rId22"/>
    <p:sldId id="273" r:id="rId23"/>
    <p:sldId id="275" r:id="rId24"/>
    <p:sldId id="276" r:id="rId25"/>
    <p:sldId id="265" r:id="rId26"/>
    <p:sldId id="268" r:id="rId27"/>
    <p:sldId id="274" r:id="rId28"/>
    <p:sldId id="267" r:id="rId29"/>
    <p:sldId id="270" r:id="rId30"/>
    <p:sldId id="28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5F0B8-E2AB-4B3A-873B-8C683F28495E}" type="datetimeFigureOut">
              <a:rPr lang="en-US" smtClean="0"/>
              <a:pPr/>
              <a:t>11/24/2017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B0CC-F9E7-4DA5-A502-689A30B209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2" y="1285860"/>
            <a:ext cx="3929090" cy="4857784"/>
          </a:xfrm>
        </p:spPr>
        <p:txBody>
          <a:bodyPr>
            <a:normAutofit lnSpcReduction="10000"/>
          </a:bodyPr>
          <a:lstStyle/>
          <a:p>
            <a:r>
              <a:rPr lang="en-CA" sz="4800" dirty="0" smtClean="0"/>
              <a:t>My Family</a:t>
            </a:r>
          </a:p>
          <a:p>
            <a:r>
              <a:rPr lang="en-CA" sz="4800" dirty="0" smtClean="0"/>
              <a:t>Mom in law</a:t>
            </a:r>
          </a:p>
          <a:p>
            <a:r>
              <a:rPr lang="en-CA" sz="4800" dirty="0" smtClean="0"/>
              <a:t>Shiny-</a:t>
            </a:r>
            <a:r>
              <a:rPr lang="en-CA" sz="4800" dirty="0" err="1" smtClean="0"/>
              <a:t>Ashish</a:t>
            </a:r>
            <a:endParaRPr lang="en-CA" sz="4800" dirty="0" smtClean="0"/>
          </a:p>
          <a:p>
            <a:r>
              <a:rPr lang="en-CA" sz="4800" dirty="0" err="1" smtClean="0"/>
              <a:t>Shwinky</a:t>
            </a:r>
            <a:endParaRPr lang="en-CA" sz="4800" dirty="0" smtClean="0"/>
          </a:p>
          <a:p>
            <a:r>
              <a:rPr lang="en-CA" sz="4800" dirty="0" smtClean="0"/>
              <a:t>Pixy</a:t>
            </a:r>
          </a:p>
          <a:p>
            <a:r>
              <a:rPr lang="en-CA" sz="4800" dirty="0" smtClean="0"/>
              <a:t>Me and Jyoti</a:t>
            </a:r>
          </a:p>
          <a:p>
            <a:endParaRPr lang="en-US" dirty="0"/>
          </a:p>
        </p:txBody>
      </p:sp>
      <p:pic>
        <p:nvPicPr>
          <p:cNvPr id="5" name="Picture 2" descr="C:\Users\Owner1\Pictures\1971 Batch\Sood Family,Amrit,Ash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3929090" cy="54768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500990" cy="7143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428605"/>
            <a:ext cx="5429288" cy="5715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071942"/>
            <a:ext cx="8358246" cy="1928826"/>
          </a:xfrm>
        </p:spPr>
        <p:txBody>
          <a:bodyPr>
            <a:normAutofit fontScale="25000" lnSpcReduction="20000"/>
          </a:bodyPr>
          <a:lstStyle/>
          <a:p>
            <a:r>
              <a:rPr lang="en-CA" sz="14400" b="1" dirty="0" smtClean="0">
                <a:solidFill>
                  <a:schemeClr val="tx1"/>
                </a:solidFill>
              </a:rPr>
              <a:t>My School Teachers </a:t>
            </a:r>
          </a:p>
          <a:p>
            <a:r>
              <a:rPr lang="en-CA" sz="14400" b="1" dirty="0" smtClean="0">
                <a:solidFill>
                  <a:schemeClr val="tx1"/>
                </a:solidFill>
              </a:rPr>
              <a:t>@ </a:t>
            </a:r>
          </a:p>
          <a:p>
            <a:r>
              <a:rPr lang="en-CA" sz="14400" b="1" dirty="0" smtClean="0">
                <a:solidFill>
                  <a:schemeClr val="tx1"/>
                </a:solidFill>
              </a:rPr>
              <a:t>SD Higher Secondary School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C:\Users\Owner1\Pictures\1971 Batch\SD School Hoshiarpur-My Teache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678661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428605"/>
            <a:ext cx="5429288" cy="5715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3108" y="5786454"/>
            <a:ext cx="5000660" cy="785818"/>
          </a:xfrm>
        </p:spPr>
        <p:txBody>
          <a:bodyPr>
            <a:normAutofit fontScale="25000" lnSpcReduction="20000"/>
          </a:bodyPr>
          <a:lstStyle/>
          <a:p>
            <a:r>
              <a:rPr lang="en-CA" sz="14400" b="1" dirty="0" smtClean="0">
                <a:solidFill>
                  <a:schemeClr val="tx1"/>
                </a:solidFill>
              </a:rPr>
              <a:t>My 1971 Batch – B.Sc.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Owner1\Pictures\1971 Batch\Bhushan-BSc Group 1973 rd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85860"/>
            <a:ext cx="7000924" cy="442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58419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86256"/>
            <a:ext cx="4214810" cy="2571744"/>
          </a:xfrm>
        </p:spPr>
        <p:txBody>
          <a:bodyPr>
            <a:normAutofit/>
          </a:bodyPr>
          <a:lstStyle/>
          <a:p>
            <a:pPr algn="just"/>
            <a:r>
              <a:rPr lang="en-CA" b="1" dirty="0" smtClean="0">
                <a:solidFill>
                  <a:schemeClr val="tx1"/>
                </a:solidFill>
              </a:rPr>
              <a:t>      Play </a:t>
            </a:r>
            <a:r>
              <a:rPr lang="en-CA" b="1" dirty="0" err="1" smtClean="0">
                <a:solidFill>
                  <a:schemeClr val="tx1"/>
                </a:solidFill>
              </a:rPr>
              <a:t>Zameela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CA" b="1" dirty="0" smtClean="0">
                <a:solidFill>
                  <a:schemeClr val="tx1"/>
                </a:solidFill>
              </a:rPr>
              <a:t>                                                                 	 Song from </a:t>
            </a:r>
            <a:r>
              <a:rPr lang="en-CA" b="1" dirty="0" err="1" smtClean="0">
                <a:solidFill>
                  <a:schemeClr val="tx1"/>
                </a:solidFill>
              </a:rPr>
              <a:t>Sholay</a:t>
            </a:r>
            <a:endParaRPr lang="en-CA" b="1" dirty="0" smtClean="0">
              <a:solidFill>
                <a:schemeClr val="tx1"/>
              </a:solidFill>
            </a:endParaRPr>
          </a:p>
          <a:p>
            <a:pPr algn="just"/>
            <a:r>
              <a:rPr lang="en-CA" b="1" dirty="0" smtClean="0">
                <a:solidFill>
                  <a:schemeClr val="tx1"/>
                </a:solidFill>
              </a:rPr>
              <a:t>   </a:t>
            </a:r>
            <a:r>
              <a:rPr lang="en-CA" b="1" dirty="0" err="1" smtClean="0">
                <a:solidFill>
                  <a:schemeClr val="tx1"/>
                </a:solidFill>
              </a:rPr>
              <a:t>Mehbuba</a:t>
            </a:r>
            <a:r>
              <a:rPr lang="en-CA" b="1" dirty="0" smtClean="0">
                <a:solidFill>
                  <a:schemeClr val="tx1"/>
                </a:solidFill>
              </a:rPr>
              <a:t> o </a:t>
            </a:r>
            <a:r>
              <a:rPr lang="en-CA" b="1" dirty="0" err="1" smtClean="0">
                <a:solidFill>
                  <a:schemeClr val="tx1"/>
                </a:solidFill>
              </a:rPr>
              <a:t>Mehbuba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8437" name="Picture 5" descr="C:\Users\Owner1\Pictures\1971 Batch\Bhushan,Kuldip,Kumud-pla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286248" cy="3243910"/>
          </a:xfrm>
          <a:prstGeom prst="rect">
            <a:avLst/>
          </a:prstGeom>
          <a:noFill/>
        </p:spPr>
      </p:pic>
      <p:pic>
        <p:nvPicPr>
          <p:cNvPr id="18438" name="Picture 6" descr="C:\Users\Owner1\Pictures\1971 Batch\Bhushan,Kuldip-Mehbooba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640" y="3571876"/>
            <a:ext cx="4937360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57167"/>
            <a:ext cx="6000792" cy="857256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6000768"/>
            <a:ext cx="7000924" cy="642942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My best friend in Nigeria- </a:t>
            </a:r>
            <a:r>
              <a:rPr lang="en-CA" b="1" dirty="0" err="1" smtClean="0">
                <a:solidFill>
                  <a:schemeClr val="tx1"/>
                </a:solidFill>
              </a:rPr>
              <a:t>Haruna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Owner1\Pictures\1971 Batch\Bhushan,Haruna Nige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929486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0"/>
            <a:ext cx="5643602" cy="65563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857892"/>
            <a:ext cx="6400800" cy="71438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Clinical Dentistry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8674" name="Picture 2" descr="C:\Users\Owner1\Pictures\1971 Batch\Bhushan-Dentist Ga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514353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285729"/>
            <a:ext cx="5786478" cy="785818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72182"/>
            <a:ext cx="9144000" cy="785818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Awarded Fellowship International College of Dentists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6626" name="Picture 2" descr="C:\Users\Owner1\Pictures\1971 Batch\Bhushan,Ravi,Birender FI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928670"/>
            <a:ext cx="7786742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57167"/>
            <a:ext cx="6000792" cy="857256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6000768"/>
            <a:ext cx="7000924" cy="642942"/>
          </a:xfrm>
        </p:spPr>
        <p:txBody>
          <a:bodyPr/>
          <a:lstStyle/>
          <a:p>
            <a:r>
              <a:rPr lang="en-CA" b="1" dirty="0" err="1" smtClean="0">
                <a:solidFill>
                  <a:schemeClr val="tx1"/>
                </a:solidFill>
              </a:rPr>
              <a:t>Onaam</a:t>
            </a:r>
            <a:r>
              <a:rPr lang="en-CA" b="1" dirty="0" smtClean="0">
                <a:solidFill>
                  <a:schemeClr val="tx1"/>
                </a:solidFill>
              </a:rPr>
              <a:t> festival - With </a:t>
            </a:r>
            <a:r>
              <a:rPr lang="en-CA" b="1" dirty="0" err="1" smtClean="0">
                <a:solidFill>
                  <a:schemeClr val="tx1"/>
                </a:solidFill>
              </a:rPr>
              <a:t>Mahabali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2290" name="Picture 2" descr="C:\Users\Owner1\Pictures\1971 Batch\bhushan mahabali on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85860"/>
            <a:ext cx="7929618" cy="4458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0"/>
            <a:ext cx="5643602" cy="65563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286388"/>
            <a:ext cx="6400800" cy="1571612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Spirituality Begins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My first mentor in spirituality.</a:t>
            </a:r>
          </a:p>
          <a:p>
            <a:r>
              <a:rPr lang="en-CA" b="1" dirty="0" smtClean="0">
                <a:solidFill>
                  <a:schemeClr val="tx1"/>
                </a:solidFill>
              </a:rPr>
              <a:t>Revered </a:t>
            </a:r>
            <a:r>
              <a:rPr lang="en-CA" b="1" dirty="0" err="1" smtClean="0">
                <a:solidFill>
                  <a:schemeClr val="tx1"/>
                </a:solidFill>
              </a:rPr>
              <a:t>Sangeeta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 err="1" smtClean="0">
                <a:solidFill>
                  <a:schemeClr val="tx1"/>
                </a:solidFill>
              </a:rPr>
              <a:t>Amrit</a:t>
            </a:r>
            <a:r>
              <a:rPr lang="en-CA" b="1" dirty="0" smtClean="0">
                <a:solidFill>
                  <a:schemeClr val="tx1"/>
                </a:solidFill>
              </a:rPr>
              <a:t> </a:t>
            </a:r>
            <a:r>
              <a:rPr lang="en-CA" b="1" dirty="0" err="1" smtClean="0">
                <a:solidFill>
                  <a:schemeClr val="tx1"/>
                </a:solidFill>
              </a:rPr>
              <a:t>Mittal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C:\Users\Owner1\Pictures\1971 Batch\Sangeeta Mitt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785794"/>
            <a:ext cx="485778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1"/>
            <a:ext cx="5857916" cy="928670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929330"/>
            <a:ext cx="6400800" cy="642942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tx1"/>
                </a:solidFill>
              </a:rPr>
              <a:t>With Masters Energy healers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Owner1\Pictures\1971 Batch\11713484_10207260621103838_207841080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785794"/>
            <a:ext cx="6191261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042" y="285728"/>
            <a:ext cx="6000792" cy="928693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5918" y="5857868"/>
            <a:ext cx="6400800" cy="1000132"/>
          </a:xfrm>
        </p:spPr>
        <p:txBody>
          <a:bodyPr>
            <a:normAutofit fontScale="85000" lnSpcReduction="20000"/>
          </a:bodyPr>
          <a:lstStyle/>
          <a:p>
            <a:r>
              <a:rPr lang="en-CA" sz="3600" b="1" dirty="0" smtClean="0">
                <a:solidFill>
                  <a:schemeClr val="tx1"/>
                </a:solidFill>
              </a:rPr>
              <a:t>My Aura-Purple Indigo</a:t>
            </a:r>
          </a:p>
          <a:p>
            <a:r>
              <a:rPr lang="en-CA" sz="3600" b="1" dirty="0" smtClean="0">
                <a:solidFill>
                  <a:schemeClr val="tx1"/>
                </a:solidFill>
              </a:rPr>
              <a:t>Spirits seen on the right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8194" name="Picture 2" descr="C:\Users\Owner1\Pictures\1971 Batch\Bhushan A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142984"/>
            <a:ext cx="6858048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428605"/>
            <a:ext cx="7772400" cy="57150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5572140"/>
            <a:ext cx="6400800" cy="709602"/>
          </a:xfrm>
        </p:spPr>
        <p:txBody>
          <a:bodyPr>
            <a:normAutofit/>
          </a:bodyPr>
          <a:lstStyle/>
          <a:p>
            <a:r>
              <a:rPr lang="en-CA" sz="4000" dirty="0" smtClean="0">
                <a:solidFill>
                  <a:schemeClr val="tx1"/>
                </a:solidFill>
              </a:rPr>
              <a:t>My extended Family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Owner1\Pictures\1971 Batch\Bhushan family-1972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358114" cy="4473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285729"/>
            <a:ext cx="5857916" cy="71437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3372" y="5857892"/>
            <a:ext cx="4757726" cy="714380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tx1"/>
                </a:solidFill>
              </a:rPr>
              <a:t>Healing thru Blessings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C:\Users\Owner1\Pictures\1971 Batch\Bhushan Swami rs DSC_0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142984"/>
            <a:ext cx="3786214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357167"/>
            <a:ext cx="5857916" cy="857256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5643578"/>
            <a:ext cx="6400800" cy="685808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tx1"/>
                </a:solidFill>
              </a:rPr>
              <a:t>Giving Spiritual Healing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Owner1\Pictures\1971 Batch\Bhushan 3-nithya Healing temple 10Oct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214290"/>
            <a:ext cx="6143668" cy="869947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5981700"/>
            <a:ext cx="8358246" cy="590572"/>
          </a:xfrm>
        </p:spPr>
        <p:txBody>
          <a:bodyPr>
            <a:noAutofit/>
          </a:bodyPr>
          <a:lstStyle/>
          <a:p>
            <a:r>
              <a:rPr lang="en-CA" b="1" dirty="0" smtClean="0">
                <a:solidFill>
                  <a:schemeClr val="tx1"/>
                </a:solidFill>
              </a:rPr>
              <a:t>Soul Connection – through FB – Energy Travel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Owner1\Pictures\1971 Batch\Ben Tunis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000108"/>
            <a:ext cx="3429024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5857916" cy="798509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910" y="5786454"/>
            <a:ext cx="8143900" cy="714380"/>
          </a:xfrm>
        </p:spPr>
        <p:txBody>
          <a:bodyPr/>
          <a:lstStyle/>
          <a:p>
            <a:r>
              <a:rPr lang="en-CA" dirty="0" smtClean="0">
                <a:solidFill>
                  <a:schemeClr val="tx1"/>
                </a:solidFill>
              </a:rPr>
              <a:t>With Master Buddhist Monk from Thailand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Owner1\Pictures\1971 Batch\Bhushan, Thai lama WA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71546"/>
            <a:ext cx="7215238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290" y="1"/>
            <a:ext cx="6000792" cy="785794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5929330"/>
            <a:ext cx="7415242" cy="685808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With Baba </a:t>
            </a:r>
            <a:r>
              <a:rPr lang="en-CA" b="1" dirty="0" err="1" smtClean="0">
                <a:solidFill>
                  <a:schemeClr val="tx1"/>
                </a:solidFill>
              </a:rPr>
              <a:t>RamDev</a:t>
            </a:r>
            <a:r>
              <a:rPr lang="en-CA" b="1" dirty="0" smtClean="0">
                <a:solidFill>
                  <a:schemeClr val="tx1"/>
                </a:solidFill>
              </a:rPr>
              <a:t> &amp; Sri </a:t>
            </a:r>
            <a:r>
              <a:rPr lang="en-CA" b="1" dirty="0" err="1" smtClean="0">
                <a:solidFill>
                  <a:schemeClr val="tx1"/>
                </a:solidFill>
              </a:rPr>
              <a:t>Sri</a:t>
            </a:r>
            <a:r>
              <a:rPr lang="en-CA" b="1" dirty="0" smtClean="0">
                <a:solidFill>
                  <a:schemeClr val="tx1"/>
                </a:solidFill>
              </a:rPr>
              <a:t> Ravi </a:t>
            </a:r>
            <a:r>
              <a:rPr lang="en-CA" b="1" dirty="0" err="1" smtClean="0">
                <a:solidFill>
                  <a:schemeClr val="tx1"/>
                </a:solidFill>
              </a:rPr>
              <a:t>Shankara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Owner1\Pictures\1971 Batch\Bhushan,Baba ramde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69"/>
            <a:ext cx="4071966" cy="3053975"/>
          </a:xfrm>
          <a:prstGeom prst="rect">
            <a:avLst/>
          </a:prstGeom>
          <a:noFill/>
        </p:spPr>
      </p:pic>
      <p:pic>
        <p:nvPicPr>
          <p:cNvPr id="21507" name="Picture 3" descr="C:\Users\Owner1\Pictures\1971 Batch\Bhushan, Guruji Shank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4257853" cy="2847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357167"/>
            <a:ext cx="5929354" cy="71438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5929330"/>
            <a:ext cx="3786214" cy="642942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Singing Folk Songs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4338" name="Picture 2" descr="C:\Users\Owner1\Pictures\1971 Batch\Bhushan Singer rd-Aarti weds DSC_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3500430" cy="4480676"/>
          </a:xfrm>
          <a:prstGeom prst="rect">
            <a:avLst/>
          </a:prstGeom>
          <a:noFill/>
        </p:spPr>
      </p:pic>
      <p:pic>
        <p:nvPicPr>
          <p:cNvPr id="14339" name="Picture 3" descr="C:\Users\Owner1\Pictures\1971 Batch\Bhushan Singing dhol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3500437"/>
            <a:ext cx="4643470" cy="32595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1"/>
            <a:ext cx="6143668" cy="928670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0364" y="5715016"/>
            <a:ext cx="3143272" cy="895368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tx1"/>
                </a:solidFill>
              </a:rPr>
              <a:t>Going Good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Owner1\Pictures\1971 Batch\Bhushan, Jyoti @Khura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663785"/>
            <a:ext cx="2357422" cy="2194216"/>
          </a:xfrm>
          <a:prstGeom prst="rect">
            <a:avLst/>
          </a:prstGeom>
          <a:noFill/>
        </p:spPr>
      </p:pic>
      <p:pic>
        <p:nvPicPr>
          <p:cNvPr id="17412" name="Picture 4" descr="C:\Users\Owner1\Pictures\1971 Batch\Bhushan, Jyoti @Khuran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2463355" cy="2292814"/>
          </a:xfrm>
          <a:prstGeom prst="rect">
            <a:avLst/>
          </a:prstGeom>
          <a:noFill/>
        </p:spPr>
      </p:pic>
      <p:pic>
        <p:nvPicPr>
          <p:cNvPr id="17411" name="Picture 3" descr="C:\Users\Owner1\Pictures\1971 Batch\Bhushan, Jyoti- Valentine Plane  2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5703133" cy="4005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1604" y="1"/>
            <a:ext cx="6000792" cy="928670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52" y="5786454"/>
            <a:ext cx="6986614" cy="614370"/>
          </a:xfrm>
        </p:spPr>
        <p:txBody>
          <a:bodyPr>
            <a:noAutofit/>
          </a:bodyPr>
          <a:lstStyle/>
          <a:p>
            <a:r>
              <a:rPr lang="en-CA" sz="2400" b="1" dirty="0" smtClean="0">
                <a:solidFill>
                  <a:schemeClr val="tx1"/>
                </a:solidFill>
              </a:rPr>
              <a:t>With my wife, Jyoti</a:t>
            </a:r>
          </a:p>
          <a:p>
            <a:r>
              <a:rPr lang="en-CA" sz="2400" b="1" dirty="0" smtClean="0">
                <a:solidFill>
                  <a:schemeClr val="tx1"/>
                </a:solidFill>
              </a:rPr>
              <a:t>Doing Clinical Products trials for P&amp;G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Owner1\Pictures\1971 Batch\Bhuhsan Jyoti Clinical Resear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857232"/>
            <a:ext cx="3563130" cy="4920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57422" y="0"/>
            <a:ext cx="6215106" cy="857256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2976" y="6215058"/>
            <a:ext cx="6400800" cy="642942"/>
          </a:xfrm>
        </p:spPr>
        <p:txBody>
          <a:bodyPr/>
          <a:lstStyle/>
          <a:p>
            <a:r>
              <a:rPr lang="en-CA" b="1" dirty="0" smtClean="0">
                <a:solidFill>
                  <a:schemeClr val="tx1"/>
                </a:solidFill>
              </a:rPr>
              <a:t>36 years of togetherness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6389" name="Picture 5" descr="C:\Users\Owner1\Pictures\1971 Batch\bhushan,Jyoti Karva chauth B 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2361990" cy="3152401"/>
          </a:xfrm>
          <a:prstGeom prst="rect">
            <a:avLst/>
          </a:prstGeom>
          <a:noFill/>
        </p:spPr>
      </p:pic>
      <p:pic>
        <p:nvPicPr>
          <p:cNvPr id="16390" name="Picture 6" descr="C:\Users\Owner1\Pictures\1971 Batch\Bhushan,Jyoti Reception B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522870"/>
            <a:ext cx="2285984" cy="2335130"/>
          </a:xfrm>
          <a:prstGeom prst="rect">
            <a:avLst/>
          </a:prstGeom>
          <a:noFill/>
        </p:spPr>
      </p:pic>
      <p:pic>
        <p:nvPicPr>
          <p:cNvPr id="16391" name="Picture 7" descr="C:\Users\Owner1\Pictures\1971 Batch\Bhushan,Jyoti Nalde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785794"/>
            <a:ext cx="3767384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0166" y="214290"/>
            <a:ext cx="6072230" cy="57150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5929306"/>
            <a:ext cx="8429684" cy="928694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chemeClr val="tx1"/>
                </a:solidFill>
              </a:rPr>
              <a:t>With Professors of Laurentian University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Users\Owner1\Pictures\1971 Batch\Bhushan, Laurentian teachers sudbu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000108"/>
            <a:ext cx="6357982" cy="4743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Owner1\Pictures\1971 Batch\bhushan chinese girl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643866" cy="516852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357166"/>
            <a:ext cx="5857916" cy="785818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6050" y="5715016"/>
            <a:ext cx="5929354" cy="614370"/>
          </a:xfrm>
        </p:spPr>
        <p:txBody>
          <a:bodyPr/>
          <a:lstStyle/>
          <a:p>
            <a:r>
              <a:rPr lang="en-CA" b="1" dirty="0" smtClean="0">
                <a:solidFill>
                  <a:schemeClr val="bg1"/>
                </a:solidFill>
              </a:rPr>
              <a:t>My Passion for Babies and Pets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28" y="0"/>
            <a:ext cx="5643602" cy="655633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28" y="4929198"/>
            <a:ext cx="6400800" cy="1928802"/>
          </a:xfrm>
        </p:spPr>
        <p:txBody>
          <a:bodyPr>
            <a:normAutofit fontScale="92500"/>
          </a:bodyPr>
          <a:lstStyle/>
          <a:p>
            <a:r>
              <a:rPr lang="en-CA" b="1" dirty="0">
                <a:solidFill>
                  <a:schemeClr val="tx1"/>
                </a:solidFill>
              </a:rPr>
              <a:t>ॐ </a:t>
            </a:r>
            <a:r>
              <a:rPr lang="en-CA" b="1" dirty="0" err="1">
                <a:solidFill>
                  <a:schemeClr val="tx1"/>
                </a:solidFill>
              </a:rPr>
              <a:t>पूर्णमदः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पूर्णमिदम्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पूर्णात्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पूर्णमुदच्यते</a:t>
            </a:r>
            <a:r>
              <a:rPr lang="en-CA" b="1" dirty="0">
                <a:solidFill>
                  <a:schemeClr val="tx1"/>
                </a:solidFill>
              </a:rPr>
              <a:t> |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CA" b="1" dirty="0" err="1">
                <a:solidFill>
                  <a:schemeClr val="tx1"/>
                </a:solidFill>
              </a:rPr>
              <a:t>पूर्णस्य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पूर्णमादाय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पूर्णमेवावशिष्यते</a:t>
            </a:r>
            <a:r>
              <a:rPr lang="en-CA" b="1" dirty="0">
                <a:solidFill>
                  <a:schemeClr val="tx1"/>
                </a:solidFill>
              </a:rPr>
              <a:t> ||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CA" b="1" dirty="0">
                <a:solidFill>
                  <a:schemeClr val="tx1"/>
                </a:solidFill>
              </a:rPr>
              <a:t>ॐ </a:t>
            </a:r>
            <a:r>
              <a:rPr lang="en-CA" b="1" dirty="0" err="1">
                <a:solidFill>
                  <a:schemeClr val="tx1"/>
                </a:solidFill>
              </a:rPr>
              <a:t>शान्तिः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शान्तिः</a:t>
            </a:r>
            <a:r>
              <a:rPr lang="en-CA" b="1" dirty="0">
                <a:solidFill>
                  <a:schemeClr val="tx1"/>
                </a:solidFill>
              </a:rPr>
              <a:t> </a:t>
            </a:r>
            <a:r>
              <a:rPr lang="en-CA" b="1" dirty="0" err="1">
                <a:solidFill>
                  <a:schemeClr val="tx1"/>
                </a:solidFill>
              </a:rPr>
              <a:t>शान्तिः</a:t>
            </a:r>
            <a:r>
              <a:rPr lang="en-CA" b="1" dirty="0">
                <a:solidFill>
                  <a:schemeClr val="tx1"/>
                </a:solidFill>
              </a:rPr>
              <a:t> ||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27650" name="Picture 2" descr="C:\Users\Owner1\Pictures\1971 Batch\Bhushan-Baijnath temple 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642918"/>
            <a:ext cx="4229100" cy="423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142852"/>
            <a:ext cx="5643602" cy="5715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9454" y="1785926"/>
            <a:ext cx="1700202" cy="642942"/>
          </a:xfrm>
        </p:spPr>
        <p:txBody>
          <a:bodyPr/>
          <a:lstStyle/>
          <a:p>
            <a:r>
              <a:rPr lang="en-CA" dirty="0" smtClean="0"/>
              <a:t>Me</a:t>
            </a:r>
            <a:endParaRPr lang="en-US" dirty="0"/>
          </a:p>
        </p:txBody>
      </p:sp>
      <p:pic>
        <p:nvPicPr>
          <p:cNvPr id="23554" name="Picture 2" descr="C:\Users\Owner1\Pictures\1971 Batch\Bhushan Pagri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857628"/>
            <a:ext cx="2143140" cy="2325007"/>
          </a:xfrm>
          <a:prstGeom prst="rect">
            <a:avLst/>
          </a:prstGeom>
          <a:noFill/>
        </p:spPr>
      </p:pic>
      <p:pic>
        <p:nvPicPr>
          <p:cNvPr id="23555" name="Picture 3" descr="C:\Users\Owner1\Pictures\1971 Batch\Bhushan Windsor Caeser Hot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99001"/>
            <a:ext cx="2071702" cy="2987521"/>
          </a:xfrm>
          <a:prstGeom prst="rect">
            <a:avLst/>
          </a:prstGeom>
          <a:noFill/>
        </p:spPr>
      </p:pic>
      <p:pic>
        <p:nvPicPr>
          <p:cNvPr id="23556" name="Picture 4" descr="C:\Users\Owner1\Pictures\1971 Batch\Bhushan, Laurentian Sudbury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3" y="4286256"/>
            <a:ext cx="1634421" cy="2138367"/>
          </a:xfrm>
          <a:prstGeom prst="rect">
            <a:avLst/>
          </a:prstGeom>
          <a:noFill/>
        </p:spPr>
      </p:pic>
      <p:pic>
        <p:nvPicPr>
          <p:cNvPr id="23557" name="Picture 5" descr="C:\Users\Owner1\Pictures\1971 Batch\Bhushan-Singer pos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46" y="928670"/>
            <a:ext cx="5164515" cy="25955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3571876"/>
            <a:ext cx="2571768" cy="785818"/>
          </a:xfrm>
        </p:spPr>
        <p:txBody>
          <a:bodyPr/>
          <a:lstStyle/>
          <a:p>
            <a:r>
              <a:rPr lang="en-CA" b="1" dirty="0" err="1" smtClean="0"/>
              <a:t>Upto</a:t>
            </a:r>
            <a:r>
              <a:rPr lang="en-CA" b="1" dirty="0" smtClean="0"/>
              <a:t> BSc</a:t>
            </a:r>
            <a:endParaRPr lang="en-US" b="1" dirty="0"/>
          </a:p>
        </p:txBody>
      </p:sp>
      <p:pic>
        <p:nvPicPr>
          <p:cNvPr id="5" name="Picture 2" descr="C:\Users\Owner1\Pictures\1971 Batch\Bhushan 2-BSc degree May1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606665" y="1179493"/>
            <a:ext cx="3657600" cy="2584450"/>
          </a:xfrm>
          <a:prstGeom prst="rect">
            <a:avLst/>
          </a:prstGeom>
          <a:noFill/>
        </p:spPr>
      </p:pic>
      <p:pic>
        <p:nvPicPr>
          <p:cNvPr id="7171" name="Picture 3" descr="C:\Users\Owner1\Pictures\1971 Batch\Bhushan High School_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714356"/>
            <a:ext cx="1827681" cy="2428892"/>
          </a:xfrm>
          <a:prstGeom prst="rect">
            <a:avLst/>
          </a:prstGeom>
          <a:noFill/>
        </p:spPr>
      </p:pic>
      <p:pic>
        <p:nvPicPr>
          <p:cNvPr id="7172" name="Picture 4" descr="C:\Users\Owner1\Pictures\1971 Batch\bhushan grade ix goggles _0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738" y="4357694"/>
            <a:ext cx="1925638" cy="2346345"/>
          </a:xfrm>
          <a:prstGeom prst="rect">
            <a:avLst/>
          </a:prstGeom>
          <a:noFill/>
        </p:spPr>
      </p:pic>
      <p:pic>
        <p:nvPicPr>
          <p:cNvPr id="7174" name="Picture 6" descr="C:\Users\Owner1\Pictures\1971 Batch\Bhushan-196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286256"/>
            <a:ext cx="1357322" cy="257174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480" y="0"/>
            <a:ext cx="4857784" cy="714379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pic>
        <p:nvPicPr>
          <p:cNvPr id="7175" name="Picture 7" descr="C:\Users\Owner1\Pictures\1971 Batch\Bhushan-Beard 197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143380"/>
            <a:ext cx="2246976" cy="2434224"/>
          </a:xfrm>
          <a:prstGeom prst="rect">
            <a:avLst/>
          </a:prstGeom>
          <a:noFill/>
        </p:spPr>
      </p:pic>
      <p:pic>
        <p:nvPicPr>
          <p:cNvPr id="7170" name="Picture 2" descr="C:\Users\Owner1\Pictures\1971 Batch\Bhushan 1970 studio r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785794"/>
            <a:ext cx="1798638" cy="2611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1"/>
            <a:ext cx="7772400" cy="1071546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pic>
        <p:nvPicPr>
          <p:cNvPr id="11268" name="Picture 4" descr="C:\Users\Owner1\Pictures\1971 Batch\Bhushan-High Scho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928670"/>
            <a:ext cx="4762500" cy="4914900"/>
          </a:xfrm>
          <a:prstGeom prst="rect">
            <a:avLst/>
          </a:prstGeom>
          <a:noFill/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5786454"/>
            <a:ext cx="4500594" cy="714380"/>
          </a:xfrm>
        </p:spPr>
        <p:txBody>
          <a:bodyPr/>
          <a:lstStyle/>
          <a:p>
            <a:pPr algn="just"/>
            <a:r>
              <a:rPr lang="en-CA" b="1" dirty="0" smtClean="0">
                <a:solidFill>
                  <a:schemeClr val="tx1"/>
                </a:solidFill>
              </a:rPr>
              <a:t>Higher Secondary time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5643602" cy="58259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78" y="5643578"/>
            <a:ext cx="2928958" cy="785818"/>
          </a:xfrm>
        </p:spPr>
        <p:txBody>
          <a:bodyPr/>
          <a:lstStyle/>
          <a:p>
            <a:pPr>
              <a:buNone/>
            </a:pPr>
            <a:r>
              <a:rPr lang="en-CA" b="1" dirty="0" smtClean="0"/>
              <a:t>Fun at </a:t>
            </a:r>
            <a:r>
              <a:rPr lang="en-CA" b="1" dirty="0" err="1" smtClean="0"/>
              <a:t>Shimla</a:t>
            </a:r>
            <a:endParaRPr lang="en-US" b="1" dirty="0"/>
          </a:p>
        </p:txBody>
      </p:sp>
      <p:pic>
        <p:nvPicPr>
          <p:cNvPr id="24578" name="Picture 2" descr="C:\Users\Owner1\Pictures\1971 Batch\Bhushan-Smoke 19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3857652" cy="4006341"/>
          </a:xfrm>
          <a:prstGeom prst="rect">
            <a:avLst/>
          </a:prstGeom>
          <a:noFill/>
        </p:spPr>
      </p:pic>
      <p:pic>
        <p:nvPicPr>
          <p:cNvPr id="24579" name="Picture 3" descr="C:\Users\Owner1\Pictures\1971 Batch\Bhushan-Ridge shimla 1975 SAVE0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357298"/>
            <a:ext cx="3571900" cy="3684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6050" y="5929330"/>
            <a:ext cx="4071966" cy="5715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b="1" dirty="0" smtClean="0"/>
              <a:t>At The ridge </a:t>
            </a:r>
            <a:r>
              <a:rPr lang="en-CA" b="1" dirty="0" err="1" smtClean="0"/>
              <a:t>Shimla</a:t>
            </a:r>
            <a:endParaRPr lang="en-US" b="1" dirty="0"/>
          </a:p>
        </p:txBody>
      </p:sp>
      <p:pic>
        <p:nvPicPr>
          <p:cNvPr id="4" name="Picture 2" descr="C:\Users\Owner1\Pictures\1971 Batch\Bhushan rd-Horse riding-Shimla 1975 SAVE01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8001056" cy="4476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8" y="428605"/>
            <a:ext cx="5429288" cy="571504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Profile-Bhushan Sood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929306"/>
            <a:ext cx="6400800" cy="642966"/>
          </a:xfrm>
        </p:spPr>
        <p:txBody>
          <a:bodyPr>
            <a:normAutofit/>
          </a:bodyPr>
          <a:lstStyle/>
          <a:p>
            <a:r>
              <a:rPr lang="en-CA" sz="3600" b="1" dirty="0" smtClean="0">
                <a:solidFill>
                  <a:schemeClr val="tx1"/>
                </a:solidFill>
              </a:rPr>
              <a:t>Ponta Cana – Dominic Republic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C:\Users\Owner1\Pictures\1971 Batch\Bhushan Swimming Ponta ca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715040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227</Words>
  <Application>Microsoft Office PowerPoint</Application>
  <PresentationFormat>On-screen Show (4:3)</PresentationFormat>
  <Paragraphs>75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  <vt:lpstr>Profile-Bhushan Sood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Owner1</dc:creator>
  <cp:lastModifiedBy>Owner1</cp:lastModifiedBy>
  <cp:revision>16</cp:revision>
  <dcterms:created xsi:type="dcterms:W3CDTF">2017-11-24T08:29:23Z</dcterms:created>
  <dcterms:modified xsi:type="dcterms:W3CDTF">2017-11-24T11:08:22Z</dcterms:modified>
</cp:coreProperties>
</file>